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7885113" cy="6553200"/>
  <p:notesSz cx="6896100" cy="10033000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>
          <p15:clr>
            <a:srgbClr val="A4A3A4"/>
          </p15:clr>
        </p15:guide>
        <p15:guide id="2" pos="24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0" d="100"/>
          <a:sy n="90" d="100"/>
        </p:scale>
        <p:origin x="1770" y="96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-15125" y="4068968"/>
            <a:ext cx="7900238" cy="2520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099" y="1368000"/>
            <a:ext cx="3311790" cy="1552818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2645078" y="2628528"/>
            <a:ext cx="2594955" cy="923330"/>
            <a:chOff x="3367863" y="2892787"/>
            <a:chExt cx="2594955" cy="923330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4108136" y="2892787"/>
              <a:ext cx="111440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5400" b="1" dirty="0">
                  <a:solidFill>
                    <a:srgbClr val="92D050"/>
                  </a:solidFill>
                  <a:latin typeface="Microsoft Himalaya" panose="01010100010101010101" pitchFamily="2" charset="0"/>
                  <a:ea typeface="Microsoft Himalaya" panose="01010100010101010101" pitchFamily="2" charset="0"/>
                  <a:cs typeface="Microsoft Himalaya" panose="01010100010101010101" pitchFamily="2" charset="0"/>
                </a:rPr>
                <a:t>2016</a:t>
              </a:r>
              <a:endParaRPr kumimoji="1" lang="ja-JP" altLang="en-US" sz="5400" b="1" dirty="0">
                <a:solidFill>
                  <a:srgbClr val="92D050"/>
                </a:solidFill>
                <a:latin typeface="Microsoft Himalaya" panose="01010100010101010101" pitchFamily="2" charset="0"/>
                <a:ea typeface="FOT-グレコ Std B" panose="02020800000000000000" pitchFamily="18" charset="-128"/>
                <a:cs typeface="Microsoft Himalaya" panose="01010100010101010101" pitchFamily="2" charset="0"/>
              </a:endParaRPr>
            </a:p>
          </p:txBody>
        </p:sp>
        <p:grpSp>
          <p:nvGrpSpPr>
            <p:cNvPr id="14" name="グループ化 13"/>
            <p:cNvGrpSpPr>
              <a:grpSpLocks noChangeAspect="1"/>
            </p:cNvGrpSpPr>
            <p:nvPr/>
          </p:nvGrpSpPr>
          <p:grpSpPr>
            <a:xfrm>
              <a:off x="3367863" y="3168000"/>
              <a:ext cx="740273" cy="230426"/>
              <a:chOff x="3064219" y="3161153"/>
              <a:chExt cx="925341" cy="288032"/>
            </a:xfrm>
          </p:grpSpPr>
          <p:sp>
            <p:nvSpPr>
              <p:cNvPr id="15" name="星 4 14"/>
              <p:cNvSpPr/>
              <p:nvPr/>
            </p:nvSpPr>
            <p:spPr>
              <a:xfrm>
                <a:off x="3701528" y="3161153"/>
                <a:ext cx="288032" cy="288032"/>
              </a:xfrm>
              <a:prstGeom prst="star4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星 4 15"/>
              <p:cNvSpPr/>
              <p:nvPr/>
            </p:nvSpPr>
            <p:spPr>
              <a:xfrm>
                <a:off x="3385645" y="3161153"/>
                <a:ext cx="288032" cy="288032"/>
              </a:xfrm>
              <a:prstGeom prst="star4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星 4 16"/>
              <p:cNvSpPr/>
              <p:nvPr/>
            </p:nvSpPr>
            <p:spPr>
              <a:xfrm>
                <a:off x="3064219" y="3161153"/>
                <a:ext cx="288032" cy="288032"/>
              </a:xfrm>
              <a:prstGeom prst="star4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/>
            <p:cNvGrpSpPr>
              <a:grpSpLocks noChangeAspect="1"/>
            </p:cNvGrpSpPr>
            <p:nvPr/>
          </p:nvGrpSpPr>
          <p:grpSpPr>
            <a:xfrm>
              <a:off x="5222545" y="3168000"/>
              <a:ext cx="740273" cy="230426"/>
              <a:chOff x="5375340" y="3161153"/>
              <a:chExt cx="925341" cy="288032"/>
            </a:xfrm>
          </p:grpSpPr>
          <p:sp>
            <p:nvSpPr>
              <p:cNvPr id="19" name="星 4 18"/>
              <p:cNvSpPr/>
              <p:nvPr/>
            </p:nvSpPr>
            <p:spPr>
              <a:xfrm>
                <a:off x="6012649" y="3161153"/>
                <a:ext cx="288032" cy="288032"/>
              </a:xfrm>
              <a:prstGeom prst="star4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星 4 19"/>
              <p:cNvSpPr/>
              <p:nvPr/>
            </p:nvSpPr>
            <p:spPr>
              <a:xfrm>
                <a:off x="5696766" y="3161153"/>
                <a:ext cx="288032" cy="288032"/>
              </a:xfrm>
              <a:prstGeom prst="star4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星 4 20"/>
              <p:cNvSpPr/>
              <p:nvPr/>
            </p:nvSpPr>
            <p:spPr>
              <a:xfrm>
                <a:off x="5375340" y="3161153"/>
                <a:ext cx="288032" cy="288032"/>
              </a:xfrm>
              <a:prstGeom prst="star4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4" name="テキスト ボックス 23"/>
          <p:cNvSpPr txBox="1"/>
          <p:nvPr/>
        </p:nvSpPr>
        <p:spPr>
          <a:xfrm>
            <a:off x="2729724" y="1035641"/>
            <a:ext cx="2425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chemeClr val="bg1">
                    <a:lumMod val="50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</a:t>
            </a:r>
            <a:r>
              <a:rPr lang="ja-JP" altLang="en-US" sz="3200" b="1" dirty="0">
                <a:solidFill>
                  <a:schemeClr val="bg1">
                    <a:lumMod val="50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楽団</a:t>
            </a:r>
            <a:endParaRPr kumimoji="1" lang="en-US" altLang="ja-JP" sz="3200" b="1" dirty="0">
              <a:solidFill>
                <a:schemeClr val="bg1">
                  <a:lumMod val="50000"/>
                </a:schemeClr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206069" y="4227790"/>
            <a:ext cx="5472973" cy="689605"/>
            <a:chOff x="1364297" y="4140696"/>
            <a:chExt cx="5472973" cy="689605"/>
          </a:xfrm>
        </p:grpSpPr>
        <p:sp>
          <p:nvSpPr>
            <p:cNvPr id="25" name="テキスト ボックス 24"/>
            <p:cNvSpPr txBox="1"/>
            <p:nvPr/>
          </p:nvSpPr>
          <p:spPr>
            <a:xfrm>
              <a:off x="2033550" y="4140696"/>
              <a:ext cx="41344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【</a:t>
              </a:r>
              <a:r>
                <a:rPr kumimoji="1"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主催</a:t>
              </a:r>
              <a:r>
                <a:rPr kumimoji="1"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】</a:t>
              </a:r>
              <a:r>
                <a:rPr kumimoji="1"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株式会社アスクルトラベル　あすくる音楽推進事業部</a:t>
              </a: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1364297" y="4354693"/>
              <a:ext cx="54729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【</a:t>
              </a:r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お問い合わせ</a:t>
              </a:r>
              <a:r>
                <a:rPr kumimoji="1"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】</a:t>
              </a:r>
              <a:r>
                <a:rPr kumimoji="1"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アスクル楽団　</a:t>
              </a:r>
              <a:r>
                <a:rPr kumimoji="1"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TEL</a:t>
              </a:r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0000-000-000</a:t>
              </a:r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FAX</a:t>
              </a:r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0000-000-000</a:t>
              </a:r>
              <a:endParaRPr kumimoji="1"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686774" y="4568691"/>
              <a:ext cx="28280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http//:www.asuklmusic.lalalaclasic</a:t>
              </a:r>
              <a:endParaRPr kumimoji="1"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232556" y="3276600"/>
            <a:ext cx="3420000" cy="720000"/>
            <a:chOff x="5958780" y="662735"/>
            <a:chExt cx="3420000" cy="720000"/>
          </a:xfrm>
        </p:grpSpPr>
        <p:sp>
          <p:nvSpPr>
            <p:cNvPr id="29" name="角丸四角形 28"/>
            <p:cNvSpPr/>
            <p:nvPr/>
          </p:nvSpPr>
          <p:spPr>
            <a:xfrm>
              <a:off x="5958780" y="662735"/>
              <a:ext cx="3420000" cy="720000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6135348" y="717077"/>
              <a:ext cx="3066865" cy="611317"/>
              <a:chOff x="6051612" y="457675"/>
              <a:chExt cx="3066865" cy="611317"/>
            </a:xfrm>
          </p:grpSpPr>
          <p:sp>
            <p:nvSpPr>
              <p:cNvPr id="30" name="テキスト ボックス 29"/>
              <p:cNvSpPr txBox="1"/>
              <p:nvPr/>
            </p:nvSpPr>
            <p:spPr>
              <a:xfrm>
                <a:off x="7184935" y="457675"/>
                <a:ext cx="8002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200" b="1" dirty="0">
                    <a:solidFill>
                      <a:srgbClr val="92D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【</a:t>
                </a:r>
                <a:r>
                  <a:rPr kumimoji="1" lang="ja-JP" altLang="en-US" sz="1200" b="1" dirty="0">
                    <a:solidFill>
                      <a:srgbClr val="92D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曲目</a:t>
                </a:r>
                <a:r>
                  <a:rPr kumimoji="1" lang="en-US" altLang="ja-JP" sz="1200" b="1" dirty="0">
                    <a:solidFill>
                      <a:srgbClr val="92D05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】</a:t>
                </a:r>
                <a:endParaRPr kumimoji="1" lang="ja-JP" altLang="en-US" sz="1200" b="1" dirty="0">
                  <a:solidFill>
                    <a:srgbClr val="92D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>
                <a:off x="6051612" y="638105"/>
                <a:ext cx="306686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100" b="1" dirty="0">
                    <a:solidFill>
                      <a:srgbClr val="92D05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1.</a:t>
                </a:r>
                <a:r>
                  <a:rPr kumimoji="1" lang="ja-JP" altLang="en-US" sz="1100" b="1" dirty="0">
                    <a:solidFill>
                      <a:srgbClr val="92D05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アスクルのうた　</a:t>
                </a:r>
                <a:r>
                  <a:rPr kumimoji="1" lang="en-US" altLang="ja-JP" sz="1100" b="1" dirty="0">
                    <a:solidFill>
                      <a:srgbClr val="92D05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2.</a:t>
                </a:r>
                <a:r>
                  <a:rPr kumimoji="1" lang="ja-JP" altLang="en-US" sz="1100" b="1" dirty="0">
                    <a:solidFill>
                      <a:srgbClr val="92D05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明日は来る　</a:t>
                </a:r>
                <a:r>
                  <a:rPr kumimoji="1" lang="en-US" altLang="ja-JP" sz="1100" b="1" dirty="0">
                    <a:solidFill>
                      <a:srgbClr val="92D05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3.</a:t>
                </a:r>
                <a:r>
                  <a:rPr kumimoji="1" lang="ja-JP" altLang="en-US" sz="1100" b="1" dirty="0">
                    <a:solidFill>
                      <a:srgbClr val="92D05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あすくるぼうや</a:t>
                </a:r>
                <a:endParaRPr kumimoji="1" lang="en-US" altLang="ja-JP" sz="1100" b="1" dirty="0">
                  <a:solidFill>
                    <a:srgbClr val="92D05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  <a:p>
                <a:pPr algn="ctr"/>
                <a:r>
                  <a:rPr lang="en-US" altLang="ja-JP" sz="1100" b="1" dirty="0">
                    <a:solidFill>
                      <a:srgbClr val="92D05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4.</a:t>
                </a:r>
                <a:r>
                  <a:rPr lang="ja-JP" altLang="en-US" sz="1100" b="1" dirty="0">
                    <a:solidFill>
                      <a:srgbClr val="92D05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ロハコのうた　　</a:t>
                </a:r>
                <a:r>
                  <a:rPr lang="en-US" altLang="ja-JP" sz="1100" b="1" dirty="0">
                    <a:solidFill>
                      <a:srgbClr val="92D05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5.</a:t>
                </a:r>
                <a:r>
                  <a:rPr lang="ja-JP" altLang="en-US" sz="1100" b="1" dirty="0">
                    <a:solidFill>
                      <a:srgbClr val="92D050"/>
                    </a:solidFill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必ず届けます</a:t>
                </a:r>
                <a:endParaRPr kumimoji="1" lang="ja-JP" altLang="en-US" sz="1100" b="1" dirty="0">
                  <a:solidFill>
                    <a:srgbClr val="92D05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</p:grpSp>
      </p:grpSp>
      <p:sp>
        <p:nvSpPr>
          <p:cNvPr id="43" name="円/楕円 42"/>
          <p:cNvSpPr/>
          <p:nvPr/>
        </p:nvSpPr>
        <p:spPr>
          <a:xfrm>
            <a:off x="738380" y="1980456"/>
            <a:ext cx="1620000" cy="1620000"/>
          </a:xfrm>
          <a:prstGeom prst="ellipse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4" name="グループ化 43"/>
          <p:cNvGrpSpPr/>
          <p:nvPr/>
        </p:nvGrpSpPr>
        <p:grpSpPr>
          <a:xfrm>
            <a:off x="891470" y="2205540"/>
            <a:ext cx="1313821" cy="1169833"/>
            <a:chOff x="903459" y="2576036"/>
            <a:chExt cx="1576759" cy="1403959"/>
          </a:xfrm>
        </p:grpSpPr>
        <p:sp>
          <p:nvSpPr>
            <p:cNvPr id="45" name="テキスト ボックス 44"/>
            <p:cNvSpPr txBox="1"/>
            <p:nvPr/>
          </p:nvSpPr>
          <p:spPr>
            <a:xfrm>
              <a:off x="1334779" y="2576036"/>
              <a:ext cx="714121" cy="382752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none" tIns="72000" bIns="0" rtlCol="0" anchor="ctr" anchorCtr="0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日時</a:t>
              </a: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903459" y="2952602"/>
              <a:ext cx="1576759" cy="6156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kumimoji="1" lang="en-US" altLang="ja-JP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2016</a:t>
              </a:r>
              <a:r>
                <a:rPr kumimoji="1" lang="ja-JP" altLang="en-US" sz="11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</a:t>
              </a:r>
              <a:endParaRPr kumimoji="1" lang="en-US" altLang="ja-JP" sz="11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lnSpc>
                  <a:spcPts val="1600"/>
                </a:lnSpc>
              </a:pPr>
              <a:r>
                <a:rPr kumimoji="1" lang="en-US" altLang="ja-JP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  <a:r>
                <a:rPr kumimoji="1" lang="ja-JP" altLang="en-US" sz="11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月</a:t>
              </a:r>
              <a:r>
                <a:rPr kumimoji="1" lang="en-US" altLang="ja-JP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  <a:r>
                <a:rPr kumimoji="1" lang="ja-JP" altLang="en-US" sz="11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</a:t>
              </a:r>
              <a:r>
                <a:rPr kumimoji="1" lang="ja-JP" altLang="en-US" sz="14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en-US" altLang="ja-JP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lang="en-US" altLang="ja-JP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Sun.</a:t>
              </a:r>
              <a:r>
                <a:rPr kumimoji="1" lang="en-US" altLang="ja-JP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kumimoji="1" lang="ja-JP" altLang="en-US" sz="12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913462" y="3461478"/>
              <a:ext cx="1556753" cy="332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13:00</a:t>
              </a:r>
              <a:r>
                <a:rPr kumimoji="1" lang="ja-JP" altLang="en-US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～</a:t>
              </a:r>
              <a:r>
                <a:rPr kumimoji="1" lang="en-US" altLang="ja-JP" sz="12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16:00</a:t>
              </a:r>
              <a:endParaRPr kumimoji="1" lang="ja-JP" altLang="en-US" sz="12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978875" y="3666029"/>
              <a:ext cx="1425932" cy="3139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1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kumimoji="1" lang="ja-JP" altLang="en-US" sz="11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開園　</a:t>
              </a:r>
              <a:r>
                <a:rPr kumimoji="1" lang="en-US" altLang="ja-JP" sz="11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12:30)</a:t>
              </a:r>
              <a:endParaRPr kumimoji="1" lang="ja-JP" altLang="en-US" sz="11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5515221" y="1965789"/>
            <a:ext cx="1620000" cy="1620000"/>
            <a:chOff x="6908881" y="2376537"/>
            <a:chExt cx="1620000" cy="1620000"/>
          </a:xfrm>
        </p:grpSpPr>
        <p:sp>
          <p:nvSpPr>
            <p:cNvPr id="50" name="円/楕円 49"/>
            <p:cNvSpPr>
              <a:spLocks noChangeAspect="1"/>
            </p:cNvSpPr>
            <p:nvPr/>
          </p:nvSpPr>
          <p:spPr>
            <a:xfrm>
              <a:off x="6908881" y="2376537"/>
              <a:ext cx="1620000" cy="16200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/>
            <p:cNvGrpSpPr/>
            <p:nvPr/>
          </p:nvGrpSpPr>
          <p:grpSpPr>
            <a:xfrm>
              <a:off x="6934051" y="2600196"/>
              <a:ext cx="1569660" cy="1141904"/>
              <a:chOff x="7047006" y="2685576"/>
              <a:chExt cx="1569660" cy="1141904"/>
            </a:xfrm>
          </p:grpSpPr>
          <p:sp>
            <p:nvSpPr>
              <p:cNvPr id="52" name="テキスト ボックス 51"/>
              <p:cNvSpPr txBox="1"/>
              <p:nvPr/>
            </p:nvSpPr>
            <p:spPr>
              <a:xfrm>
                <a:off x="7534320" y="2685576"/>
                <a:ext cx="595035" cy="318924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tIns="7200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会場</a:t>
                </a:r>
              </a:p>
            </p:txBody>
          </p:sp>
          <p:sp>
            <p:nvSpPr>
              <p:cNvPr id="53" name="テキスト ボックス 52"/>
              <p:cNvSpPr txBox="1"/>
              <p:nvPr/>
            </p:nvSpPr>
            <p:spPr>
              <a:xfrm>
                <a:off x="7047006" y="3004500"/>
                <a:ext cx="1569660" cy="442035"/>
              </a:xfrm>
              <a:prstGeom prst="rect">
                <a:avLst/>
              </a:prstGeom>
              <a:noFill/>
            </p:spPr>
            <p:txBody>
              <a:bodyPr wrap="none" tIns="72000" bIns="0" rtlCol="0">
                <a:spAutoFit/>
              </a:bodyPr>
              <a:lstStyle/>
              <a:p>
                <a:pPr algn="ctr"/>
                <a:r>
                  <a:rPr kumimoji="1" lang="ja-JP" altLang="en-US" sz="1200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アスクル文化ホール</a:t>
                </a:r>
                <a:endParaRPr kumimoji="1" lang="en-US" altLang="ja-JP" sz="1200" b="1" dirty="0">
                  <a:solidFill>
                    <a:srgbClr val="FFC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大ホール</a:t>
                </a:r>
                <a:endParaRPr kumimoji="1" lang="ja-JP" altLang="en-US" sz="1200" b="1" dirty="0">
                  <a:solidFill>
                    <a:srgbClr val="FFC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7329135" y="3508556"/>
                <a:ext cx="1005403" cy="318924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txBody>
              <a:bodyPr wrap="none" tIns="72000" bIns="0" rtlCol="0">
                <a:spAutoFit/>
              </a:bodyPr>
              <a:lstStyle/>
              <a:p>
                <a:pPr algn="ctr"/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入場無料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1840" y="2521221"/>
            <a:ext cx="185331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65532" y="2521221"/>
            <a:ext cx="185331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ユーザー設定</PresentationFormat>
  <Paragraphs>32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FOT-グレコ Std B</vt:lpstr>
      <vt:lpstr>ＭＳ Ｐゴシック</vt:lpstr>
      <vt:lpstr>ＭＳ Ｐ明朝</vt:lpstr>
      <vt:lpstr>メイリオ</vt:lpstr>
      <vt:lpstr>Arial</vt:lpstr>
      <vt:lpstr>Calibri</vt:lpstr>
      <vt:lpstr>Microsoft Himalaya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2016-05-12T02:52:01Z</dcterms:created>
  <dcterms:modified xsi:type="dcterms:W3CDTF">2016-05-16T01:10:05Z</dcterms:modified>
</cp:coreProperties>
</file>